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51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143351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9457003539_0_1:notes"/>
          <p:cNvSpPr/>
          <p:nvPr>
            <p:ph idx="2" type="sldImg"/>
          </p:nvPr>
        </p:nvSpPr>
        <p:spPr>
          <a:xfrm>
            <a:off x="1143351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9457003539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67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965212" y="-1032437"/>
            <a:ext cx="5467101" cy="8027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347826" y="-570800"/>
            <a:ext cx="6613049" cy="7885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